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hnschrift" panose="020B0502040204020203" pitchFamily="34" charset="0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Syne" panose="020B0604020202020204" charset="0"/>
      <p:regular r:id="rId20"/>
    </p:embeddedFont>
    <p:embeddedFont>
      <p:font typeface="Syne Extra Bold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E48A8-3638-453B-A1A2-BD150F0CB1BB}" v="2" dt="2026-02-08T18:56:39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.fulsundar.7370@gmail.com" userId="353de3c3f905cd97" providerId="LiveId" clId="{C29F17C5-ACFC-4A43-BC40-A9924C24768F}"/>
    <pc:docChg chg="undo custSel modSld">
      <pc:chgData name="om.fulsundar.7370@gmail.com" userId="353de3c3f905cd97" providerId="LiveId" clId="{C29F17C5-ACFC-4A43-BC40-A9924C24768F}" dt="2026-02-08T19:21:37.631" v="59" actId="20577"/>
      <pc:docMkLst>
        <pc:docMk/>
      </pc:docMkLst>
      <pc:sldChg chg="modSp">
        <pc:chgData name="om.fulsundar.7370@gmail.com" userId="353de3c3f905cd97" providerId="LiveId" clId="{C29F17C5-ACFC-4A43-BC40-A9924C24768F}" dt="2026-02-08T18:53:57.558" v="2"/>
        <pc:sldMkLst>
          <pc:docMk/>
          <pc:sldMk cId="0" sldId="256"/>
        </pc:sldMkLst>
        <pc:picChg chg="mod">
          <ac:chgData name="om.fulsundar.7370@gmail.com" userId="353de3c3f905cd97" providerId="LiveId" clId="{C29F17C5-ACFC-4A43-BC40-A9924C24768F}" dt="2026-02-08T18:53:57.558" v="2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om.fulsundar.7370@gmail.com" userId="353de3c3f905cd97" providerId="LiveId" clId="{C29F17C5-ACFC-4A43-BC40-A9924C24768F}" dt="2026-02-08T18:56:16.688" v="24" actId="2710"/>
        <pc:sldMkLst>
          <pc:docMk/>
          <pc:sldMk cId="0" sldId="257"/>
        </pc:sldMkLst>
        <pc:spChg chg="mod">
          <ac:chgData name="om.fulsundar.7370@gmail.com" userId="353de3c3f905cd97" providerId="LiveId" clId="{C29F17C5-ACFC-4A43-BC40-A9924C24768F}" dt="2026-02-08T18:56:02.386" v="20" actId="2710"/>
          <ac:spMkLst>
            <pc:docMk/>
            <pc:sldMk cId="0" sldId="257"/>
            <ac:spMk id="3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6:16.688" v="24" actId="2710"/>
          <ac:spMkLst>
            <pc:docMk/>
            <pc:sldMk cId="0" sldId="257"/>
            <ac:spMk id="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35.940" v="6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5:40.575" v="14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35.940" v="6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35.940" v="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49" v="7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49" v="7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49" v="7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4:49" v="7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5:17.587" v="12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5:17.587" v="12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5:17.587" v="12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5:17.587" v="12" actId="1076"/>
          <ac:spMkLst>
            <pc:docMk/>
            <pc:sldMk cId="0" sldId="257"/>
            <ac:spMk id="19" creationId="{00000000-0000-0000-0000-000000000000}"/>
          </ac:spMkLst>
        </pc:spChg>
        <pc:picChg chg="mod">
          <ac:chgData name="om.fulsundar.7370@gmail.com" userId="353de3c3f905cd97" providerId="LiveId" clId="{C29F17C5-ACFC-4A43-BC40-A9924C24768F}" dt="2026-02-08T18:55:33.681" v="13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om.fulsundar.7370@gmail.com" userId="353de3c3f905cd97" providerId="LiveId" clId="{C29F17C5-ACFC-4A43-BC40-A9924C24768F}" dt="2026-02-08T18:55:50.076" v="15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om.fulsundar.7370@gmail.com" userId="353de3c3f905cd97" providerId="LiveId" clId="{C29F17C5-ACFC-4A43-BC40-A9924C24768F}" dt="2026-02-08T18:55:17.587" v="12" actId="1076"/>
          <ac:picMkLst>
            <pc:docMk/>
            <pc:sldMk cId="0" sldId="257"/>
            <ac:picMk id="17" creationId="{00000000-0000-0000-0000-000000000000}"/>
          </ac:picMkLst>
        </pc:picChg>
      </pc:sldChg>
      <pc:sldChg chg="modSp mod">
        <pc:chgData name="om.fulsundar.7370@gmail.com" userId="353de3c3f905cd97" providerId="LiveId" clId="{C29F17C5-ACFC-4A43-BC40-A9924C24768F}" dt="2026-02-08T18:54:19.648" v="5" actId="1076"/>
        <pc:sldMkLst>
          <pc:docMk/>
          <pc:sldMk cId="0" sldId="259"/>
        </pc:sldMkLst>
        <pc:spChg chg="mod">
          <ac:chgData name="om.fulsundar.7370@gmail.com" userId="353de3c3f905cd97" providerId="LiveId" clId="{C29F17C5-ACFC-4A43-BC40-A9924C24768F}" dt="2026-02-08T18:54:19.648" v="5" actId="1076"/>
          <ac:spMkLst>
            <pc:docMk/>
            <pc:sldMk cId="0" sldId="259"/>
            <ac:spMk id="34" creationId="{19FB516E-AE72-3838-922F-402481972EEE}"/>
          </ac:spMkLst>
        </pc:spChg>
      </pc:sldChg>
      <pc:sldChg chg="modSp mod">
        <pc:chgData name="om.fulsundar.7370@gmail.com" userId="353de3c3f905cd97" providerId="LiveId" clId="{C29F17C5-ACFC-4A43-BC40-A9924C24768F}" dt="2026-02-08T19:21:37.631" v="59" actId="20577"/>
        <pc:sldMkLst>
          <pc:docMk/>
          <pc:sldMk cId="0" sldId="263"/>
        </pc:sldMkLst>
        <pc:spChg chg="mod">
          <ac:chgData name="om.fulsundar.7370@gmail.com" userId="353de3c3f905cd97" providerId="LiveId" clId="{C29F17C5-ACFC-4A43-BC40-A9924C24768F}" dt="2026-02-08T19:21:37.631" v="59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9:18:04.610" v="57" actId="20577"/>
          <ac:spMkLst>
            <pc:docMk/>
            <pc:sldMk cId="0" sldId="263"/>
            <ac:spMk id="17" creationId="{00000000-0000-0000-0000-000000000000}"/>
          </ac:spMkLst>
        </pc:spChg>
        <pc:picChg chg="mod">
          <ac:chgData name="om.fulsundar.7370@gmail.com" userId="353de3c3f905cd97" providerId="LiveId" clId="{C29F17C5-ACFC-4A43-BC40-A9924C24768F}" dt="2026-02-08T18:56:39.093" v="25"/>
          <ac:picMkLst>
            <pc:docMk/>
            <pc:sldMk cId="0" sldId="263"/>
            <ac:picMk id="2" creationId="{00000000-0000-0000-0000-000000000000}"/>
          </ac:picMkLst>
        </pc:picChg>
      </pc:sldChg>
      <pc:sldChg chg="modSp mod">
        <pc:chgData name="om.fulsundar.7370@gmail.com" userId="353de3c3f905cd97" providerId="LiveId" clId="{C29F17C5-ACFC-4A43-BC40-A9924C24768F}" dt="2026-02-08T18:57:09.681" v="26" actId="1076"/>
        <pc:sldMkLst>
          <pc:docMk/>
          <pc:sldMk cId="0" sldId="264"/>
        </pc:sldMkLst>
        <pc:spChg chg="mod">
          <ac:chgData name="om.fulsundar.7370@gmail.com" userId="353de3c3f905cd97" providerId="LiveId" clId="{C29F17C5-ACFC-4A43-BC40-A9924C24768F}" dt="2026-02-08T18:57:09.681" v="26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09.681" v="26" actId="107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09.681" v="26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09.681" v="26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09.681" v="26" actId="1076"/>
          <ac:spMkLst>
            <pc:docMk/>
            <pc:sldMk cId="0" sldId="264"/>
            <ac:spMk id="17" creationId="{00000000-0000-0000-0000-000000000000}"/>
          </ac:spMkLst>
        </pc:spChg>
      </pc:sldChg>
      <pc:sldChg chg="delSp modSp mod">
        <pc:chgData name="om.fulsundar.7370@gmail.com" userId="353de3c3f905cd97" providerId="LiveId" clId="{C29F17C5-ACFC-4A43-BC40-A9924C24768F}" dt="2026-02-08T18:59:33.623" v="53" actId="1076"/>
        <pc:sldMkLst>
          <pc:docMk/>
          <pc:sldMk cId="0" sldId="265"/>
        </pc:sldMkLst>
        <pc:spChg chg="mod">
          <ac:chgData name="om.fulsundar.7370@gmail.com" userId="353de3c3f905cd97" providerId="LiveId" clId="{C29F17C5-ACFC-4A43-BC40-A9924C24768F}" dt="2026-02-08T18:57:24.528" v="30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58.840" v="37" actId="14100"/>
          <ac:spMkLst>
            <pc:docMk/>
            <pc:sldMk cId="0" sldId="265"/>
            <ac:spMk id="3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45.892" v="35" actId="403"/>
          <ac:spMkLst>
            <pc:docMk/>
            <pc:sldMk cId="0" sldId="265"/>
            <ac:spMk id="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7:54.957" v="36" actId="2710"/>
          <ac:spMkLst>
            <pc:docMk/>
            <pc:sldMk cId="0" sldId="265"/>
            <ac:spMk id="5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12.201" v="48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12.201" v="48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12.201" v="48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8:47.521" v="43" actId="14100"/>
          <ac:spMkLst>
            <pc:docMk/>
            <pc:sldMk cId="0" sldId="265"/>
            <ac:spMk id="9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8:53.980" v="45" actId="403"/>
          <ac:spMkLst>
            <pc:docMk/>
            <pc:sldMk cId="0" sldId="265"/>
            <ac:spMk id="10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02.572" v="47" actId="2710"/>
          <ac:spMkLst>
            <pc:docMk/>
            <pc:sldMk cId="0" sldId="265"/>
            <ac:spMk id="11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23.405" v="50" actId="403"/>
          <ac:spMkLst>
            <pc:docMk/>
            <pc:sldMk cId="0" sldId="265"/>
            <ac:spMk id="14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18:59:33.623" v="53" actId="1076"/>
          <ac:spMkLst>
            <pc:docMk/>
            <pc:sldMk cId="0" sldId="265"/>
            <ac:spMk id="15" creationId="{00000000-0000-0000-0000-000000000000}"/>
          </ac:spMkLst>
        </pc:spChg>
        <pc:picChg chg="del">
          <ac:chgData name="om.fulsundar.7370@gmail.com" userId="353de3c3f905cd97" providerId="LiveId" clId="{C29F17C5-ACFC-4A43-BC40-A9924C24768F}" dt="2026-02-08T18:57:18.137" v="27" actId="478"/>
          <ac:picMkLst>
            <pc:docMk/>
            <pc:sldMk cId="0" sldId="265"/>
            <ac:picMk id="1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50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44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336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942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702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696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676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018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8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25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471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97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248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9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3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006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620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03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514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061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229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19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94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Linux Privilege Escalation Toolkit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Modular detection toolkit for safe Linux privilege enumeration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Author: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Om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Fulsundar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512263"/>
            <a:ext cx="56155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Roadmap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389335" y="1274966"/>
            <a:ext cx="9657914" cy="733833"/>
          </a:xfrm>
          <a:prstGeom prst="roundRect">
            <a:avLst>
              <a:gd name="adj" fmla="val 662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04587" y="1377240"/>
            <a:ext cx="2931264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Current Foundation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4587" y="1576074"/>
            <a:ext cx="8942029" cy="382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Toolkit provides safe, modular foundation for privilege enumeration with structured outputs supporting audits and remediation workflows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396835" y="2293681"/>
            <a:ext cx="9650414" cy="792819"/>
          </a:xfrm>
          <a:prstGeom prst="roundRect">
            <a:avLst>
              <a:gd name="adj" fmla="val 662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12088" y="2408934"/>
            <a:ext cx="2406968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2088" y="2699108"/>
            <a:ext cx="9334439" cy="399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Expand detection paths, integrate live CVE feeds, improve sudo parsing, and add interactive reporting interface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396835" y="3416377"/>
            <a:ext cx="9650414" cy="751611"/>
          </a:xfrm>
          <a:prstGeom prst="roundRect">
            <a:avLst>
              <a:gd name="adj" fmla="val 662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12088" y="3531630"/>
            <a:ext cx="1346716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2088" y="3730464"/>
            <a:ext cx="9057084" cy="399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Expand detection coverage, implement real-time vulnerability databases, and enhance user experience with interactive reporting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396835" y="4873056"/>
            <a:ext cx="1616035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References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512087" y="5415915"/>
            <a:ext cx="8901827" cy="733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GTFOBins public knowledge base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Linux system documentation (systemd, cron, permissions)</a:t>
            </a:r>
            <a:endParaRPr lang="en-US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Public CVE databases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04587" y="7304129"/>
            <a:ext cx="8901827" cy="12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Screenshots and sample outputs included in repository's screenshots folder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69172" y="1928098"/>
            <a:ext cx="4671893" cy="254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844FA-3F2B-18C1-FADB-E702AA5A3D0C}"/>
              </a:ext>
            </a:extLst>
          </p:cNvPr>
          <p:cNvSpPr txBox="1"/>
          <p:nvPr/>
        </p:nvSpPr>
        <p:spPr>
          <a:xfrm>
            <a:off x="3352800" y="332997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Bahnschrift" panose="020B0502040204020203" pitchFamily="34" charset="0"/>
              </a:rPr>
              <a:t>Thank You !</a:t>
            </a:r>
            <a:endParaRPr lang="en-IN" sz="9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78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Abstract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89" y="1693069"/>
            <a:ext cx="13050321" cy="107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modular, detection-focused toolkit designed for comprehensive Linux privilege escalation enumeration. The system performs read-only inspection of critical system components including SUID/SGID binaries, file permissions, cron jobs, systemd services, sudo rules, and kernel vulnerabilities.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227947"/>
            <a:ext cx="12888756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structured JSON logs for each module alongside a consolidated human-readable report. All checks are read-only with no exploit execution, making it suitable for security audits and production environments.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793790" y="5080635"/>
            <a:ext cx="4277201" cy="1757482"/>
          </a:xfrm>
          <a:prstGeom prst="roundRect">
            <a:avLst>
              <a:gd name="adj" fmla="val 433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66660" y="5287391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A9F00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82" y="5485945"/>
            <a:ext cx="244912" cy="244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2861" y="5959197"/>
            <a:ext cx="34522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Detection Focused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82861" y="6387822"/>
            <a:ext cx="3899059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Read-only enumeration only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20653" y="5088995"/>
            <a:ext cx="4277201" cy="1757482"/>
          </a:xfrm>
          <a:prstGeom prst="roundRect">
            <a:avLst>
              <a:gd name="adj" fmla="val 433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09724" y="527806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A9F00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445" y="5437112"/>
            <a:ext cx="244912" cy="2449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09724" y="5967557"/>
            <a:ext cx="282404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Modular Design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5409724" y="6396182"/>
            <a:ext cx="3899059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Independent, extensible modules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755981" y="5088995"/>
            <a:ext cx="4277201" cy="1757482"/>
          </a:xfrm>
          <a:prstGeom prst="roundRect">
            <a:avLst>
              <a:gd name="adj" fmla="val 433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945052" y="527806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A9F00F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4714" y="5427728"/>
            <a:ext cx="244912" cy="24491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45052" y="5967558"/>
            <a:ext cx="32814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Structured Output</a:t>
            </a:r>
            <a:endParaRPr lang="en-US" dirty="0"/>
          </a:p>
        </p:txBody>
      </p:sp>
      <p:sp>
        <p:nvSpPr>
          <p:cNvPr id="19" name="Text 14"/>
          <p:cNvSpPr/>
          <p:nvPr/>
        </p:nvSpPr>
        <p:spPr>
          <a:xfrm>
            <a:off x="9945052" y="6396183"/>
            <a:ext cx="3899059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JSON logs + human-readable report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8239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4638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 Detection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Automatically identify common privilege escalation vectors across Linux systems without manual intervention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4252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Structured Logging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machine-readable JSON logs and consolidated human-readable reports for easy analysis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4782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Modular 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Maintain independent, easily extensible modules that can be updated or expanded without breaking the system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433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Safe Operation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read-only checks only, making the toolkit suitable for security audits and production environments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164" y="571482"/>
            <a:ext cx="4253627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High-Level Pipeline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85738" y="815380"/>
            <a:ext cx="4063600" cy="1794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398264" y="8563928"/>
            <a:ext cx="13833872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Internal process from initialization to final report generation</a:t>
            </a:r>
            <a:endParaRPr lang="en-US" sz="850" dirty="0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C581A544-680A-619A-04BC-8D05074F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45" y="312896"/>
            <a:ext cx="9468445" cy="7516178"/>
          </a:xfrm>
          <a:prstGeom prst="rect">
            <a:avLst/>
          </a:prstGeom>
        </p:spPr>
      </p:pic>
      <p:sp>
        <p:nvSpPr>
          <p:cNvPr id="34" name="Text 2">
            <a:extLst>
              <a:ext uri="{FF2B5EF4-FFF2-40B4-BE49-F238E27FC236}">
                <a16:creationId xmlns:a16="http://schemas.microsoft.com/office/drawing/2014/main" id="{19FB516E-AE72-3838-922F-402481972EEE}"/>
              </a:ext>
            </a:extLst>
          </p:cNvPr>
          <p:cNvSpPr/>
          <p:nvPr/>
        </p:nvSpPr>
        <p:spPr>
          <a:xfrm>
            <a:off x="8917695" y="3588654"/>
            <a:ext cx="1701543" cy="778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Pipeline Overview</a:t>
            </a:r>
            <a:endParaRPr lang="en-US" sz="2450" dirty="0"/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C6C146C9-DF16-2D41-08DE-F596E0A5BAE4}"/>
              </a:ext>
            </a:extLst>
          </p:cNvPr>
          <p:cNvSpPr/>
          <p:nvPr/>
        </p:nvSpPr>
        <p:spPr>
          <a:xfrm>
            <a:off x="10579045" y="672796"/>
            <a:ext cx="2531347" cy="116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main.py initialization</a:t>
            </a:r>
            <a:endParaRPr lang="en-US" sz="245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A754955F-9916-D460-5EE4-D2DF8F8BE2F3}"/>
              </a:ext>
            </a:extLst>
          </p:cNvPr>
          <p:cNvSpPr/>
          <p:nvPr/>
        </p:nvSpPr>
        <p:spPr>
          <a:xfrm>
            <a:off x="10579045" y="1950682"/>
            <a:ext cx="2531347" cy="46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Creates results directory</a:t>
            </a:r>
            <a:endParaRPr lang="en-US" sz="1950" dirty="0"/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9D345A9A-CB9E-0DE6-3266-6113DAA44044}"/>
              </a:ext>
            </a:extLst>
          </p:cNvPr>
          <p:cNvSpPr/>
          <p:nvPr/>
        </p:nvSpPr>
        <p:spPr>
          <a:xfrm>
            <a:off x="6359773" y="984270"/>
            <a:ext cx="2531347" cy="77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kernel_scan</a:t>
            </a:r>
            <a:endParaRPr lang="en-US" sz="2450" dirty="0"/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8CEC06F6-7B5A-26C6-07C1-811C3E8459CF}"/>
              </a:ext>
            </a:extLst>
          </p:cNvPr>
          <p:cNvSpPr/>
          <p:nvPr/>
        </p:nvSpPr>
        <p:spPr>
          <a:xfrm>
            <a:off x="6359773" y="1873084"/>
            <a:ext cx="2531347" cy="23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JSON output</a:t>
            </a:r>
            <a:endParaRPr lang="en-US" sz="1950" dirty="0"/>
          </a:p>
        </p:txBody>
      </p:sp>
      <p:sp>
        <p:nvSpPr>
          <p:cNvPr id="39" name="Text 7">
            <a:extLst>
              <a:ext uri="{FF2B5EF4-FFF2-40B4-BE49-F238E27FC236}">
                <a16:creationId xmlns:a16="http://schemas.microsoft.com/office/drawing/2014/main" id="{9A804A20-74E3-8CA5-FAC1-E5C39D5A05DF}"/>
              </a:ext>
            </a:extLst>
          </p:cNvPr>
          <p:cNvSpPr/>
          <p:nvPr/>
        </p:nvSpPr>
        <p:spPr>
          <a:xfrm>
            <a:off x="6359773" y="5922893"/>
            <a:ext cx="2531347" cy="77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services_scan</a:t>
            </a:r>
            <a:endParaRPr lang="en-US" sz="2450" dirty="0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E0531A4F-600D-0679-ADB9-785D61B778E5}"/>
              </a:ext>
            </a:extLst>
          </p:cNvPr>
          <p:cNvSpPr/>
          <p:nvPr/>
        </p:nvSpPr>
        <p:spPr>
          <a:xfrm>
            <a:off x="6359773" y="6811707"/>
            <a:ext cx="2531347" cy="23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JSON output</a:t>
            </a:r>
            <a:endParaRPr lang="en-US" sz="1950" dirty="0"/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A41D7EF6-F4D1-3028-FF32-A21CB5DCE00E}"/>
              </a:ext>
            </a:extLst>
          </p:cNvPr>
          <p:cNvSpPr/>
          <p:nvPr/>
        </p:nvSpPr>
        <p:spPr>
          <a:xfrm>
            <a:off x="10579045" y="5922893"/>
            <a:ext cx="2531347" cy="77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perms_scan</a:t>
            </a:r>
            <a:endParaRPr lang="en-US" sz="245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C1973443-FA41-16C0-065A-155804767B87}"/>
              </a:ext>
            </a:extLst>
          </p:cNvPr>
          <p:cNvSpPr/>
          <p:nvPr/>
        </p:nvSpPr>
        <p:spPr>
          <a:xfrm>
            <a:off x="10579045" y="6811707"/>
            <a:ext cx="2531347" cy="23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JSON output</a:t>
            </a:r>
            <a:endParaRPr lang="en-US" sz="1950" dirty="0"/>
          </a:p>
        </p:txBody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3F8B7443-3314-27FD-F49F-610364251B17}"/>
              </a:ext>
            </a:extLst>
          </p:cNvPr>
          <p:cNvSpPr/>
          <p:nvPr/>
        </p:nvSpPr>
        <p:spPr>
          <a:xfrm>
            <a:off x="11492067" y="3613533"/>
            <a:ext cx="2586682" cy="389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suid_scan</a:t>
            </a:r>
            <a:endParaRPr lang="en-US" sz="2450" dirty="0"/>
          </a:p>
        </p:txBody>
      </p:sp>
      <p:sp>
        <p:nvSpPr>
          <p:cNvPr id="44" name="Text 12">
            <a:extLst>
              <a:ext uri="{FF2B5EF4-FFF2-40B4-BE49-F238E27FC236}">
                <a16:creationId xmlns:a16="http://schemas.microsoft.com/office/drawing/2014/main" id="{6F2A4080-26AC-D900-432B-1886BA8839EA}"/>
              </a:ext>
            </a:extLst>
          </p:cNvPr>
          <p:cNvSpPr/>
          <p:nvPr/>
        </p:nvSpPr>
        <p:spPr>
          <a:xfrm>
            <a:off x="11492067" y="4113275"/>
            <a:ext cx="2586682" cy="23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JSON output</a:t>
            </a:r>
            <a:endParaRPr lang="en-US" sz="1950" dirty="0"/>
          </a:p>
        </p:txBody>
      </p:sp>
      <p:sp>
        <p:nvSpPr>
          <p:cNvPr id="45" name="Text 13">
            <a:extLst>
              <a:ext uri="{FF2B5EF4-FFF2-40B4-BE49-F238E27FC236}">
                <a16:creationId xmlns:a16="http://schemas.microsoft.com/office/drawing/2014/main" id="{063BC303-9713-33BC-8EB0-88E9F0546D27}"/>
              </a:ext>
            </a:extLst>
          </p:cNvPr>
          <p:cNvSpPr/>
          <p:nvPr/>
        </p:nvSpPr>
        <p:spPr>
          <a:xfrm>
            <a:off x="5432916" y="3432831"/>
            <a:ext cx="2586682" cy="77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cron_scan</a:t>
            </a:r>
            <a:endParaRPr lang="en-US" sz="2450" dirty="0"/>
          </a:p>
        </p:txBody>
      </p:sp>
      <p:sp>
        <p:nvSpPr>
          <p:cNvPr id="46" name="Text 14">
            <a:extLst>
              <a:ext uri="{FF2B5EF4-FFF2-40B4-BE49-F238E27FC236}">
                <a16:creationId xmlns:a16="http://schemas.microsoft.com/office/drawing/2014/main" id="{D14D5791-C349-940B-74A1-E9703B2DEB98}"/>
              </a:ext>
            </a:extLst>
          </p:cNvPr>
          <p:cNvSpPr/>
          <p:nvPr/>
        </p:nvSpPr>
        <p:spPr>
          <a:xfrm>
            <a:off x="5432916" y="4321644"/>
            <a:ext cx="2586682" cy="233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JSON output</a:t>
            </a:r>
            <a:endParaRPr lang="en-US" sz="19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60C68-6C61-0A35-0177-E6FF29D18F87}"/>
              </a:ext>
            </a:extLst>
          </p:cNvPr>
          <p:cNvSpPr txBox="1"/>
          <p:nvPr/>
        </p:nvSpPr>
        <p:spPr>
          <a:xfrm>
            <a:off x="426249" y="1472369"/>
            <a:ext cx="4719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toolkit orchestrates multiple detection modules in parallel, consolidating findings into comprehensive reports.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118"/>
            <a:ext cx="5343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Workflow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87955" y="1387436"/>
            <a:ext cx="75750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3826"/>
            <a:ext cx="907256" cy="10887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6183" y="2215277"/>
            <a:ext cx="30903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Clone Repository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46183" y="2585799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Download toolkit source code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22533"/>
            <a:ext cx="907256" cy="10887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46183" y="3303984"/>
            <a:ext cx="36228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Execute Main Script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46183" y="3674507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Run python3 main.py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11241"/>
            <a:ext cx="907256" cy="10887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46183" y="4392692"/>
            <a:ext cx="236362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Modules Run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46183" y="4763214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Parallel detection scans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99948"/>
            <a:ext cx="907256" cy="10887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46183" y="5481399"/>
            <a:ext cx="38278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Report Consolidation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46183" y="5851922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Findings combined and formatted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88656"/>
            <a:ext cx="907256" cy="10887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46183" y="6570107"/>
            <a:ext cx="27362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Review Results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46183" y="6940629"/>
            <a:ext cx="1199042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Analyze terminal + report.txt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80DC01-3A95-E0AD-39B8-39DB2E9A0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618" y="122663"/>
            <a:ext cx="5821967" cy="7984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0BE386-09B0-964E-3D7D-1BB02C15101E}"/>
              </a:ext>
            </a:extLst>
          </p:cNvPr>
          <p:cNvSpPr txBox="1"/>
          <p:nvPr/>
        </p:nvSpPr>
        <p:spPr>
          <a:xfrm>
            <a:off x="687955" y="1362938"/>
            <a:ext cx="73152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straightforward, five-step process designed for ease of use by security engineers and auditors.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746"/>
            <a:ext cx="1007852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Module Responsibilities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842492"/>
            <a:ext cx="6258520" cy="1705213"/>
          </a:xfrm>
          <a:prstGeom prst="roundRect">
            <a:avLst>
              <a:gd name="adj" fmla="val 858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842492"/>
            <a:ext cx="121920" cy="1705213"/>
          </a:xfrm>
          <a:prstGeom prst="roundRect">
            <a:avLst>
              <a:gd name="adj" fmla="val 74233"/>
            </a:avLst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1131094" y="2088356"/>
            <a:ext cx="28336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suid_scan.py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31094" y="2629614"/>
            <a:ext cx="567535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Enumerates SUID and SGID binaries across the filesystem, identifying executables with elevated privileges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93790" y="3752374"/>
            <a:ext cx="6258520" cy="1705213"/>
          </a:xfrm>
          <a:prstGeom prst="roundRect">
            <a:avLst>
              <a:gd name="adj" fmla="val 858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3310" y="3752374"/>
            <a:ext cx="121920" cy="1705213"/>
          </a:xfrm>
          <a:prstGeom prst="roundRect">
            <a:avLst>
              <a:gd name="adj" fmla="val 74233"/>
            </a:avLst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1131094" y="3998238"/>
            <a:ext cx="33219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perms_scan.py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131094" y="4539496"/>
            <a:ext cx="567535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Detects world-writable files and directories owned by root, highlighting potential privilege escalation paths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93790" y="5662255"/>
            <a:ext cx="6258520" cy="1705213"/>
          </a:xfrm>
          <a:prstGeom prst="roundRect">
            <a:avLst>
              <a:gd name="adj" fmla="val 858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5662255"/>
            <a:ext cx="121920" cy="1705213"/>
          </a:xfrm>
          <a:prstGeom prst="roundRect">
            <a:avLst>
              <a:gd name="adj" fmla="val 74233"/>
            </a:avLst>
          </a:prstGeom>
          <a:solidFill>
            <a:srgbClr val="A9F00F"/>
          </a:solidFill>
          <a:ln/>
        </p:spPr>
      </p:sp>
      <p:sp>
        <p:nvSpPr>
          <p:cNvPr id="13" name="Text 11"/>
          <p:cNvSpPr/>
          <p:nvPr/>
        </p:nvSpPr>
        <p:spPr>
          <a:xfrm>
            <a:off x="1131094" y="5908119"/>
            <a:ext cx="369748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services_scan.py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131094" y="6449378"/>
            <a:ext cx="567535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Inspects systemd units and sudo rules to identify misconfigurations and excessive privileges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585710" y="1842492"/>
            <a:ext cx="3026926" cy="3386257"/>
          </a:xfrm>
          <a:prstGeom prst="roundRect">
            <a:avLst>
              <a:gd name="adj" fmla="val 483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55230" y="1842492"/>
            <a:ext cx="121920" cy="3386257"/>
          </a:xfrm>
          <a:prstGeom prst="roundRect">
            <a:avLst>
              <a:gd name="adj" fmla="val 74233"/>
            </a:avLst>
          </a:prstGeom>
          <a:solidFill>
            <a:srgbClr val="A9F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923014" y="2088356"/>
            <a:ext cx="244375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cron_scan.py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923014" y="2966204"/>
            <a:ext cx="2443758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Aggregates cron entries from system and user crontabs, checking script permissions and execution contexts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10817304" y="1842492"/>
            <a:ext cx="3026926" cy="3386257"/>
          </a:xfrm>
          <a:prstGeom prst="roundRect">
            <a:avLst>
              <a:gd name="adj" fmla="val 4833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0786824" y="1842492"/>
            <a:ext cx="121920" cy="3386257"/>
          </a:xfrm>
          <a:prstGeom prst="roundRect">
            <a:avLst>
              <a:gd name="adj" fmla="val 74233"/>
            </a:avLst>
          </a:prstGeom>
          <a:solidFill>
            <a:srgbClr val="A9F00F"/>
          </a:solidFill>
          <a:ln/>
        </p:spPr>
      </p:sp>
      <p:sp>
        <p:nvSpPr>
          <p:cNvPr id="21" name="Text 19"/>
          <p:cNvSpPr/>
          <p:nvPr/>
        </p:nvSpPr>
        <p:spPr>
          <a:xfrm>
            <a:off x="11154608" y="2088356"/>
            <a:ext cx="244375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kernel_scan.py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1154608" y="2966204"/>
            <a:ext cx="2443758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Captures kernel version and architecture, mapping against known CVE databases for vulnerability identification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120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and Outputs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1739"/>
            <a:ext cx="45504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Output Structure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338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Each module generates structured JSON containing summary statistics and detailed findings with paths, descriptions, severity levels, and evidence.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6625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consolidated </a:t>
            </a:r>
            <a:r>
              <a:rPr lang="en-US" sz="1750" dirty="0">
                <a:solidFill>
                  <a:srgbClr val="D7E5D8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final_report.txt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provides human-readable analysis with color-coded terminal summary for rapid triage.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81739"/>
            <a:ext cx="44840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Directory Layout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599521" y="3162181"/>
            <a:ext cx="6244709" cy="3606165"/>
          </a:xfrm>
          <a:prstGeom prst="roundRect">
            <a:avLst>
              <a:gd name="adj" fmla="val 2642"/>
            </a:avLst>
          </a:prstGeom>
          <a:solidFill>
            <a:srgbClr val="222D32"/>
          </a:solidFill>
          <a:ln/>
        </p:spPr>
      </p:sp>
      <p:sp>
        <p:nvSpPr>
          <p:cNvPr id="8" name="Shape 6"/>
          <p:cNvSpPr/>
          <p:nvPr/>
        </p:nvSpPr>
        <p:spPr>
          <a:xfrm>
            <a:off x="7588210" y="3162181"/>
            <a:ext cx="6267331" cy="3606165"/>
          </a:xfrm>
          <a:prstGeom prst="roundRect">
            <a:avLst>
              <a:gd name="adj" fmla="val 944"/>
            </a:avLst>
          </a:prstGeom>
          <a:solidFill>
            <a:srgbClr val="222D32"/>
          </a:solidFill>
          <a:ln/>
        </p:spPr>
      </p:sp>
      <p:sp>
        <p:nvSpPr>
          <p:cNvPr id="9" name="Text 7"/>
          <p:cNvSpPr/>
          <p:nvPr/>
        </p:nvSpPr>
        <p:spPr>
          <a:xfrm>
            <a:off x="7815024" y="3332202"/>
            <a:ext cx="5813703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report/
├── output/
│ ├── suid_scan_output.json
│ ├── perms_scan_output.json
│ ├── services_scan_output.json
│ ├── cron_scan_output.json
│ ├── kernel_scan_output.json
│ └── final_report.txt
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626269"/>
            <a:ext cx="7634526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Commands and Safe Behavior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241137" y="1631990"/>
            <a:ext cx="7634526" cy="1510308"/>
          </a:xfrm>
          <a:prstGeom prst="roundRect">
            <a:avLst>
              <a:gd name="adj" fmla="val 389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88894" y="1779746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A9F00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503" y="1895237"/>
            <a:ext cx="189190" cy="1891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8894" y="2286714"/>
            <a:ext cx="238756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Clone Repository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388894" y="2603183"/>
            <a:ext cx="7339012" cy="391358"/>
          </a:xfrm>
          <a:prstGeom prst="roundRect">
            <a:avLst>
              <a:gd name="adj" fmla="val 15043"/>
            </a:avLst>
          </a:prstGeom>
          <a:solidFill>
            <a:srgbClr val="222D32"/>
          </a:solidFill>
          <a:ln/>
        </p:spPr>
      </p:sp>
      <p:sp>
        <p:nvSpPr>
          <p:cNvPr id="9" name="Shape 5"/>
          <p:cNvSpPr/>
          <p:nvPr/>
        </p:nvSpPr>
        <p:spPr>
          <a:xfrm>
            <a:off x="6381988" y="2603183"/>
            <a:ext cx="7352824" cy="391358"/>
          </a:xfrm>
          <a:prstGeom prst="roundRect">
            <a:avLst>
              <a:gd name="adj" fmla="val 5372"/>
            </a:avLst>
          </a:prstGeom>
          <a:solidFill>
            <a:srgbClr val="222D32"/>
          </a:solidFill>
          <a:ln/>
        </p:spPr>
      </p:sp>
      <p:sp>
        <p:nvSpPr>
          <p:cNvPr id="10" name="Text 6"/>
          <p:cNvSpPr/>
          <p:nvPr/>
        </p:nvSpPr>
        <p:spPr>
          <a:xfrm>
            <a:off x="6522125" y="2708196"/>
            <a:ext cx="707255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dirty="0">
                <a:solidFill>
                  <a:srgbClr val="FFFFFF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[</a:t>
            </a: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https://github.com/Om-Fulsundar</a:t>
            </a:r>
            <a:r>
              <a:rPr lang="en-US" sz="120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/linux_privesc</a:t>
            </a:r>
            <a:r>
              <a:rPr lang="en-US" sz="1200" dirty="0">
                <a:solidFill>
                  <a:srgbClr val="FFFFFF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6241137" y="3228856"/>
            <a:ext cx="7634526" cy="1691640"/>
          </a:xfrm>
          <a:prstGeom prst="roundRect">
            <a:avLst>
              <a:gd name="adj" fmla="val 348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388894" y="3376613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A9F00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4503" y="3492103"/>
            <a:ext cx="189190" cy="1891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388894" y="3883581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Run Toolkit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388894" y="4200049"/>
            <a:ext cx="7339012" cy="572691"/>
          </a:xfrm>
          <a:prstGeom prst="roundRect">
            <a:avLst>
              <a:gd name="adj" fmla="val 10280"/>
            </a:avLst>
          </a:prstGeom>
          <a:solidFill>
            <a:srgbClr val="222D32"/>
          </a:solidFill>
          <a:ln/>
        </p:spPr>
      </p:sp>
      <p:sp>
        <p:nvSpPr>
          <p:cNvPr id="16" name="Shape 11"/>
          <p:cNvSpPr/>
          <p:nvPr/>
        </p:nvSpPr>
        <p:spPr>
          <a:xfrm>
            <a:off x="6381988" y="4200049"/>
            <a:ext cx="7352824" cy="572691"/>
          </a:xfrm>
          <a:prstGeom prst="roundRect">
            <a:avLst>
              <a:gd name="adj" fmla="val 3671"/>
            </a:avLst>
          </a:prstGeom>
          <a:solidFill>
            <a:srgbClr val="222D32"/>
          </a:solidFill>
          <a:ln/>
        </p:spPr>
      </p:sp>
      <p:sp>
        <p:nvSpPr>
          <p:cNvPr id="17" name="Text 12"/>
          <p:cNvSpPr/>
          <p:nvPr/>
        </p:nvSpPr>
        <p:spPr>
          <a:xfrm>
            <a:off x="6522125" y="4305062"/>
            <a:ext cx="7072551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</a:t>
            </a:r>
            <a:r>
              <a:rPr lang="en-US" sz="1400" dirty="0" err="1">
                <a:solidFill>
                  <a:srgbClr val="FFFFFF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linux_privesc</a:t>
            </a:r>
            <a:endParaRPr lang="en-US" sz="140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222D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main.py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241137" y="5007054"/>
            <a:ext cx="7634526" cy="1254800"/>
          </a:xfrm>
          <a:prstGeom prst="roundRect">
            <a:avLst>
              <a:gd name="adj" fmla="val 46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388894" y="5154811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A9F00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503" y="5270302"/>
            <a:ext cx="189190" cy="18919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88894" y="5661779"/>
            <a:ext cx="213133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Safe Execution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88894" y="5932765"/>
            <a:ext cx="733901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All checks are read-only; no exploits executed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6241137" y="6348413"/>
            <a:ext cx="7634526" cy="1254800"/>
          </a:xfrm>
          <a:prstGeom prst="roundRect">
            <a:avLst>
              <a:gd name="adj" fmla="val 469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388894" y="6496169"/>
            <a:ext cx="420410" cy="420410"/>
          </a:xfrm>
          <a:prstGeom prst="roundRect">
            <a:avLst>
              <a:gd name="adj" fmla="val 21748021"/>
            </a:avLst>
          </a:prstGeom>
          <a:solidFill>
            <a:srgbClr val="A9F00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503" y="6611660"/>
            <a:ext cx="189190" cy="18919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388894" y="7003137"/>
            <a:ext cx="219384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Isolated Testing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6388894" y="7274123"/>
            <a:ext cx="733901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VMs or containers for testing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7359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Testing Environments and Evaluation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635925"/>
            <a:ext cx="482024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Test Environments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793790" y="3270171"/>
            <a:ext cx="3026926" cy="2377916"/>
          </a:xfrm>
          <a:prstGeom prst="roundRect">
            <a:avLst>
              <a:gd name="adj" fmla="val 3806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9654" y="3516035"/>
            <a:ext cx="25351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Parrot OS / Kali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39654" y="4393883"/>
            <a:ext cx="253519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Richer default findings due to security tool installations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4025384" y="3270171"/>
            <a:ext cx="3026926" cy="2377916"/>
          </a:xfrm>
          <a:prstGeom prst="roundRect">
            <a:avLst>
              <a:gd name="adj" fmla="val 3806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271248" y="3516035"/>
            <a:ext cx="25351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Ubuntu Server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4271248" y="4393883"/>
            <a:ext cx="253519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Clean baseline for comparison testing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93790" y="5709778"/>
            <a:ext cx="6258520" cy="1369100"/>
          </a:xfrm>
          <a:prstGeom prst="roundRect">
            <a:avLst>
              <a:gd name="adj" fmla="val 661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9654" y="5955642"/>
            <a:ext cx="39984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Docker Containers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039654" y="6496900"/>
            <a:ext cx="5766792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Isolated, repeatable test environments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511261" y="2717721"/>
            <a:ext cx="6258520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Strengths and Limitations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8511261" y="36074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Strengths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8511261" y="4148733"/>
            <a:ext cx="6258520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Modular, safe architecture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Structured JSON outputs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extension and integration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511261" y="53618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Limitations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8511261" y="5903135"/>
            <a:ext cx="6258520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Implemented checks only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Static kernel CVE mapping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Local execution mode only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711</Words>
  <Application>Microsoft Office PowerPoint</Application>
  <PresentationFormat>Custom</PresentationFormat>
  <Paragraphs>120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Consolas</vt:lpstr>
      <vt:lpstr>Syne</vt:lpstr>
      <vt:lpstr>Calibri Light</vt:lpstr>
      <vt:lpstr>Bahnschrift</vt:lpstr>
      <vt:lpstr>Syne Extra Bold</vt:lpstr>
      <vt:lpstr>Syne Light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gr0ot</dc:creator>
  <cp:lastModifiedBy>om.fulsundar.7370@gmail.com</cp:lastModifiedBy>
  <cp:revision>2</cp:revision>
  <dcterms:created xsi:type="dcterms:W3CDTF">2026-02-07T21:49:07Z</dcterms:created>
  <dcterms:modified xsi:type="dcterms:W3CDTF">2026-02-08T19:21:38Z</dcterms:modified>
</cp:coreProperties>
</file>